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89" r:id="rId2"/>
    <p:sldId id="290" r:id="rId3"/>
    <p:sldId id="274" r:id="rId4"/>
    <p:sldId id="288"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3052" y="9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Soulless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2 tuxedos, 1 50%</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21052F9-E29C-41CC-A915-9F8B988A8C57}"/>
              </a:ext>
            </a:extLst>
          </p:cNvPr>
          <p:cNvPicPr>
            <a:picLocks noChangeAspect="1"/>
          </p:cNvPicPr>
          <p:nvPr/>
        </p:nvPicPr>
        <p:blipFill>
          <a:blip r:embed="rId5"/>
          <a:stretch>
            <a:fillRect/>
          </a:stretch>
        </p:blipFill>
        <p:spPr>
          <a:xfrm>
            <a:off x="144712" y="4620521"/>
            <a:ext cx="7025776" cy="4548717"/>
          </a:xfrm>
          <a:prstGeom prst="rect">
            <a:avLst/>
          </a:prstGeom>
        </p:spPr>
      </p:pic>
      <p:pic>
        <p:nvPicPr>
          <p:cNvPr id="1026" name="Picture 2">
            <a:extLst>
              <a:ext uri="{FF2B5EF4-FFF2-40B4-BE49-F238E27FC236}">
                <a16:creationId xmlns:a16="http://schemas.microsoft.com/office/drawing/2014/main" id="{0AC67FC6-DD1D-4EF3-B541-20CB08067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6" y="3130761"/>
            <a:ext cx="1648804" cy="18924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7C57E306-979E-4D65-BC66-CB8F72002066}"/>
              </a:ext>
            </a:extLst>
          </p:cNvPr>
          <p:cNvCxnSpPr/>
          <p:nvPr/>
        </p:nvCxnSpPr>
        <p:spPr>
          <a:xfrm>
            <a:off x="2005040" y="5023236"/>
            <a:ext cx="704604" cy="24505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Soulless</a:t>
            </a:r>
          </a:p>
          <a:p>
            <a:pPr algn="ctr"/>
            <a:r>
              <a:rPr lang="en-US" b="1" dirty="0"/>
              <a:t>Written Stage Briefing</a:t>
            </a:r>
          </a:p>
          <a:p>
            <a:r>
              <a:rPr lang="en-US" dirty="0"/>
              <a:t>Soulless is a 26 round, 130 point, Comstock course of fire. There are 12 USPSA targets and 2 mini poppers. The best 2 hits on paper will score, and steel must fall to score. The start signal is audible.</a:t>
            </a:r>
          </a:p>
          <a:p>
            <a:endParaRPr lang="en-US" dirty="0"/>
          </a:p>
          <a:p>
            <a:r>
              <a:rPr lang="en-US" dirty="0"/>
              <a:t>The swinger is activated by the left mini popper, and is visible at rest. Please check the activator prior to walkthrough and set it the same way every time.</a:t>
            </a:r>
          </a:p>
          <a:p>
            <a:endParaRPr lang="en-US" dirty="0"/>
          </a:p>
          <a:p>
            <a:r>
              <a:rPr lang="en-US" dirty="0"/>
              <a:t>Handgun start position is feet on X’s, wrists below belt. Handgun is loaded and holstered.</a:t>
            </a:r>
          </a:p>
          <a:p>
            <a:endParaRPr lang="en-US" dirty="0"/>
          </a:p>
          <a:p>
            <a:r>
              <a:rPr lang="en-US" dirty="0"/>
              <a:t>PCC start position is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0548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Taking the Mickey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steel challenge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124B848-D798-42BC-A4F5-AA5B4555C0E4}"/>
              </a:ext>
            </a:extLst>
          </p:cNvPr>
          <p:cNvPicPr>
            <a:picLocks noChangeAspect="1"/>
          </p:cNvPicPr>
          <p:nvPr/>
        </p:nvPicPr>
        <p:blipFill>
          <a:blip r:embed="rId5"/>
          <a:stretch>
            <a:fillRect/>
          </a:stretch>
        </p:blipFill>
        <p:spPr>
          <a:xfrm>
            <a:off x="180476" y="3623115"/>
            <a:ext cx="7025776" cy="44384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Taking the Mickey</a:t>
            </a:r>
          </a:p>
          <a:p>
            <a:pPr algn="ctr"/>
            <a:r>
              <a:rPr lang="en-US" b="1" dirty="0"/>
              <a:t>Written Stage Briefing</a:t>
            </a:r>
          </a:p>
          <a:p>
            <a:r>
              <a:rPr lang="en-US" dirty="0"/>
              <a:t>Taking the Mickey is a 27 round, 135 point, Comstock course of fire. There are 12 USPSA targets, 1 colt popper, and 2 falling plates. The best 2 hits on paper will score and steel must fall to score.</a:t>
            </a:r>
          </a:p>
          <a:p>
            <a:endParaRPr lang="en-US" dirty="0"/>
          </a:p>
          <a:p>
            <a:r>
              <a:rPr lang="en-US" dirty="0"/>
              <a:t>The swinging metal target is activated by the colt popper, and is visible at rest. The target must be activated before being engaged. Please check the activator prior to walkthrough, and set it the same way every time.</a:t>
            </a:r>
          </a:p>
          <a:p>
            <a:endParaRPr lang="en-US" dirty="0"/>
          </a:p>
          <a:p>
            <a:r>
              <a:rPr lang="en-US" dirty="0"/>
              <a:t>Handgun start position is toes against any fault line, wrists above shoulders. Handgun is loaded and holstered.</a:t>
            </a:r>
          </a:p>
          <a:p>
            <a:endParaRPr lang="en-US" dirty="0"/>
          </a:p>
          <a:p>
            <a:r>
              <a:rPr lang="en-US" dirty="0"/>
              <a:t>PCC start position </a:t>
            </a:r>
            <a:r>
              <a:rPr lang="en-US"/>
              <a:t>is toes </a:t>
            </a:r>
            <a:r>
              <a:rPr lang="en-US" dirty="0"/>
              <a:t>against any fault line. 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1626</TotalTime>
  <Words>387</Words>
  <Application>Microsoft Office PowerPoint</Application>
  <PresentationFormat>Custom</PresentationFormat>
  <Paragraphs>48</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217</cp:revision>
  <cp:lastPrinted>2016-01-15T21:54:08Z</cp:lastPrinted>
  <dcterms:created xsi:type="dcterms:W3CDTF">2002-08-21T12:11:08Z</dcterms:created>
  <dcterms:modified xsi:type="dcterms:W3CDTF">2020-11-03T21:43:37Z</dcterms:modified>
  <cp:category>Shooting</cp:category>
</cp:coreProperties>
</file>